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9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406922672"/>
        <c:axId val="406916792"/>
        <c:axId val="0"/>
      </c:bar3DChart>
      <c:catAx>
        <c:axId val="406922672"/>
        <c:scaling>
          <c:orientation val="minMax"/>
        </c:scaling>
        <c:delete val="0"/>
        <c:axPos val="b"/>
        <c:numFmt formatCode="General" sourceLinked="1"/>
        <c:majorTickMark val="out"/>
        <c:minorTickMark val="none"/>
        <c:tickLblPos val="nextTo"/>
        <c:crossAx val="406916792"/>
        <c:crosses val="autoZero"/>
        <c:auto val="1"/>
        <c:lblAlgn val="ctr"/>
        <c:lblOffset val="100"/>
        <c:noMultiLvlLbl val="0"/>
      </c:catAx>
      <c:valAx>
        <c:axId val="406916792"/>
        <c:scaling>
          <c:orientation val="minMax"/>
        </c:scaling>
        <c:delete val="0"/>
        <c:axPos val="l"/>
        <c:majorGridlines/>
        <c:numFmt formatCode="General" sourceLinked="1"/>
        <c:majorTickMark val="out"/>
        <c:minorTickMark val="none"/>
        <c:tickLblPos val="nextTo"/>
        <c:crossAx val="40692267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99086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lgn="just">
              <a:defRPr/>
            </a:pPr>
            <a:endParaRPr lang="en-US" sz="2400" dirty="0"/>
          </a:p>
          <a:p>
            <a:pPr algn="just">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170094" y="2021255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66800" y="8653869"/>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132840" y="4855703"/>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738919"/>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27000" y="14526222"/>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385695" y="4823954"/>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58342" y="1244274"/>
            <a:ext cx="2935801" cy="262031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2">
      <a:dk1>
        <a:sysClr val="windowText" lastClr="000000"/>
      </a:dk1>
      <a:lt1>
        <a:sysClr val="window" lastClr="FFFFFF"/>
      </a:lt1>
      <a:dk2>
        <a:srgbClr val="002060"/>
      </a:dk2>
      <a:lt2>
        <a:srgbClr val="CCD1B9"/>
      </a:lt2>
      <a:accent1>
        <a:srgbClr val="003399"/>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6FCAA4A-752C-4CF1-9E54-37F0B3B777B0}"/>
</file>

<file path=customXml/itemProps2.xml><?xml version="1.0" encoding="utf-8"?>
<ds:datastoreItem xmlns:ds="http://schemas.openxmlformats.org/officeDocument/2006/customXml" ds:itemID="{E4EFC3BF-1CE4-4228-A118-0FEA6223D50F}"/>
</file>

<file path=customXml/itemProps3.xml><?xml version="1.0" encoding="utf-8"?>
<ds:datastoreItem xmlns:ds="http://schemas.openxmlformats.org/officeDocument/2006/customXml" ds:itemID="{3A63C8AA-E45A-4B6D-83BA-7DA5DCD9D5D0}"/>
</file>

<file path=docProps/app.xml><?xml version="1.0" encoding="utf-8"?>
<Properties xmlns="http://schemas.openxmlformats.org/officeDocument/2006/extended-properties" xmlns:vt="http://schemas.openxmlformats.org/officeDocument/2006/docPropsVTypes">
  <Template/>
  <TotalTime>1226</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121</cp:revision>
  <dcterms:created xsi:type="dcterms:W3CDTF">2005-03-16T15:57:41Z</dcterms:created>
  <dcterms:modified xsi:type="dcterms:W3CDTF">2017-02-14T18:12:34Z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